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8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>
      <p:cViewPr varScale="1">
        <p:scale>
          <a:sx n="117" d="100"/>
          <a:sy n="117" d="100"/>
        </p:scale>
        <p:origin x="80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1C6A45-590A-484B-96A6-759951D8BAF9}" type="datetimeFigureOut">
              <a:rPr lang="fr-FR" smtClean="0"/>
              <a:t>01/12/2023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294D17-F959-DF4A-8554-62FA969BDF8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248856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294D17-F959-DF4A-8554-62FA969BDF82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56259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3F96CC8-7584-C7EF-0E9D-55C51BCA3D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F20EF549-9331-CABA-658D-C78F12C693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A871C9C-F752-DE9B-A879-A0FA6433A7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39E09-FDA8-294D-B5AA-CF09D3FC5D6E}" type="datetimeFigureOut">
              <a:rPr lang="fr-FR" smtClean="0"/>
              <a:t>01/12/2023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BABD432-3629-300B-AC13-963FF8D4C2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8589AD0-9473-DEE9-B40D-81070413D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17B94-5EE7-BF42-8A36-0501B1A8818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04168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13E63BE-50E1-8840-1F62-8A4FBFED44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BE6C485B-979B-2E82-EE13-B8161C813A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01FF3DC-184B-8164-187C-8B1E7230DA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39E09-FDA8-294D-B5AA-CF09D3FC5D6E}" type="datetimeFigureOut">
              <a:rPr lang="fr-FR" smtClean="0"/>
              <a:t>01/12/2023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AC376A3-7F1E-3B35-EDA8-CEFD4253A1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F336825-A84F-91D0-B4BF-B40219CF8E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17B94-5EE7-BF42-8A36-0501B1A8818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437786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FB09B76A-453B-8CAC-1A0B-66737AC5720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450C7BB3-C7AC-1034-D46A-DB5281D9C0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DF74571-9489-3A67-ADD1-863565CD25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39E09-FDA8-294D-B5AA-CF09D3FC5D6E}" type="datetimeFigureOut">
              <a:rPr lang="fr-FR" smtClean="0"/>
              <a:t>01/12/2023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16EBE98-33A9-140B-6B70-3AA5572CB5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14879A8-81BD-6C6E-3738-1B32E3156C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17B94-5EE7-BF42-8A36-0501B1A8818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058524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C9F2F83-FE54-70AF-CA12-00067754C6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E523639-3A08-2D5E-287C-960915684C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E23F849-0944-5ED6-780B-5C07EECD3F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39E09-FDA8-294D-B5AA-CF09D3FC5D6E}" type="datetimeFigureOut">
              <a:rPr lang="fr-FR" smtClean="0"/>
              <a:t>01/12/2023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3E43F00-8CA5-8BEF-0CB1-5871AB562D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A968DDC-0CFB-65A5-6C7E-647A57069A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17B94-5EE7-BF42-8A36-0501B1A8818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324091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A3C0116-9FD0-072C-1FE4-7603760A93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DD3DB65-6F7F-FB91-9F7B-D34534898F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47B0F17-8AC2-4E99-D586-28B9EF8DBD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39E09-FDA8-294D-B5AA-CF09D3FC5D6E}" type="datetimeFigureOut">
              <a:rPr lang="fr-FR" smtClean="0"/>
              <a:t>01/12/2023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11EFABF-D1C5-DD99-5BD4-44D7A4B969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4F4FE32-0118-F3F2-615F-A28D58EFC1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17B94-5EE7-BF42-8A36-0501B1A8818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287901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2FBA415-0D9E-EE4B-B1F7-771922FA92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26C89EF-A971-948E-ECAA-D837A28C8CC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E0B7D520-689E-9B18-D200-DC960B73E4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D5D008A-B7FB-F53B-F362-5632BDA762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39E09-FDA8-294D-B5AA-CF09D3FC5D6E}" type="datetimeFigureOut">
              <a:rPr lang="fr-FR" smtClean="0"/>
              <a:t>01/12/2023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21DC94F0-777D-7DC5-75EE-5669CC5FCD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29D3A24-8616-6912-5633-E0444639D2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17B94-5EE7-BF42-8A36-0501B1A8818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832396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C7E3E96-8CB6-7B83-6698-A9B8F6EB21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D223C09-768D-1190-C235-5276C82872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66DABD0A-70C0-0BC0-3B11-3B36A4046A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EBF0E9F2-ADAF-8A19-7735-8FC70E5FDC2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35087B8C-D6EA-154F-DA68-8E7A855196D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F62D3643-11D5-8424-F5D4-DBEB6F421A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39E09-FDA8-294D-B5AA-CF09D3FC5D6E}" type="datetimeFigureOut">
              <a:rPr lang="fr-FR" smtClean="0"/>
              <a:t>01/12/2023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2E5E0287-7C82-A342-BCCC-F00A2159D4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05E8CCF5-F256-31B4-D642-F5C3AD8D47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17B94-5EE7-BF42-8A36-0501B1A8818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695198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EB999E6-5A89-5487-41AA-3831C0586A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EED40173-4D00-F678-BAD7-F8EFB6F709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39E09-FDA8-294D-B5AA-CF09D3FC5D6E}" type="datetimeFigureOut">
              <a:rPr lang="fr-FR" smtClean="0"/>
              <a:t>01/12/2023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21CA86E1-C5BA-7F54-A8C8-F4537EC163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E6E17FF8-B35B-3F36-1B72-E2CFF959BF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17B94-5EE7-BF42-8A36-0501B1A8818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44012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B1D0E582-6288-B087-EA40-A363EA7C88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39E09-FDA8-294D-B5AA-CF09D3FC5D6E}" type="datetimeFigureOut">
              <a:rPr lang="fr-FR" smtClean="0"/>
              <a:t>01/12/2023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BE5C6936-009E-1FD2-33DF-361E8E3917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52C8E11A-43FE-749B-2FA2-A5CD7E4290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17B94-5EE7-BF42-8A36-0501B1A8818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82594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ABFB793-80B3-127A-702B-34FB6CDC3E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12EF3E7-CEB3-6BF2-0FAF-D64057C92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92957719-2438-A304-DF02-CE00D27021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6A2FCDA-CDCF-FD6B-B323-B4A6C0A6D9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39E09-FDA8-294D-B5AA-CF09D3FC5D6E}" type="datetimeFigureOut">
              <a:rPr lang="fr-FR" smtClean="0"/>
              <a:t>01/12/2023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7FB1B555-2C56-6F47-D28B-E21D141D6A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3E88E8B-F12E-B903-348B-3E941DD283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17B94-5EE7-BF42-8A36-0501B1A8818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2275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ABE3A3D-B667-63F3-D56F-CEFD2A5532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D056E288-5F40-27C9-97B3-57D0BA88806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B1362245-0617-0AA1-23CD-3A9FD7E7DC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1C1B6ED-662F-ECBB-0D40-4489950F8B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39E09-FDA8-294D-B5AA-CF09D3FC5D6E}" type="datetimeFigureOut">
              <a:rPr lang="fr-FR" smtClean="0"/>
              <a:t>01/12/2023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E141ECC-324B-1AB9-E0C5-DEC2FC43B1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728DBD6-38FE-2B7F-9E93-C1E9256FB9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17B94-5EE7-BF42-8A36-0501B1A8818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245373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6029EA02-C456-D583-5C04-AFD9DCC078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CCDC832-2D15-4C96-2F92-BFF338B07A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2E321A6-A0AB-8C2C-C17B-348CAA6C6B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139E09-FDA8-294D-B5AA-CF09D3FC5D6E}" type="datetimeFigureOut">
              <a:rPr lang="fr-FR" smtClean="0"/>
              <a:t>01/12/2023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3640316-F6C1-5E9F-F993-37FB0C519F3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ADF0B39-DC6D-2350-3948-84276BB2E22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217B94-5EE7-BF42-8A36-0501B1A8818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319878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314A2311-F482-DC8E-76AF-0D49ECFA6C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9" y="535723"/>
            <a:ext cx="3489436" cy="23544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3200" b="0" i="0" u="none" strike="noStrike" cap="none" normalizeH="0" baseline="0" dirty="0">
                <a:ln>
                  <a:noFill/>
                </a:ln>
                <a:solidFill>
                  <a:srgbClr val="CC0000"/>
                </a:solidFill>
                <a:effectLst/>
                <a:latin typeface="Arial" panose="020B0604020202020204" pitchFamily="34" charset="0"/>
              </a:rPr>
              <a:t>FÊTES DE NOËL</a:t>
            </a:r>
            <a:endParaRPr kumimoji="0" lang="fr-FR" altLang="fr-FR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b="0" i="0" u="sng" strike="noStrike" cap="none" normalizeH="0" baseline="0" dirty="0">
                <a:ln>
                  <a:noFill/>
                </a:ln>
                <a:solidFill>
                  <a:srgbClr val="CC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Fermeture</a:t>
            </a:r>
            <a:endParaRPr kumimoji="0" lang="fr-FR" altLang="fr-FR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b="0" i="0" u="sng" strike="noStrike" cap="none" normalizeH="0" baseline="0" dirty="0">
                <a:ln>
                  <a:noFill/>
                </a:ln>
                <a:solidFill>
                  <a:srgbClr val="CC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du 22.12.2023 au 08.01.2024</a:t>
            </a:r>
            <a:br>
              <a:rPr kumimoji="0" lang="fr-FR" altLang="fr-FR" sz="1500" b="0" i="0" u="sng" strike="noStrike" cap="none" normalizeH="0" baseline="0" dirty="0">
                <a:ln>
                  <a:noFill/>
                </a:ln>
                <a:solidFill>
                  <a:srgbClr val="CC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endParaRPr kumimoji="0" lang="fr-FR" altLang="fr-FR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b="0" i="0" u="none" strike="noStrike" cap="none" normalizeH="0" baseline="0" dirty="0">
                <a:ln>
                  <a:noFill/>
                </a:ln>
                <a:solidFill>
                  <a:srgbClr val="CC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(fin des cours 21/12 soir)</a:t>
            </a:r>
            <a:endParaRPr kumimoji="0" lang="fr-FR" altLang="fr-FR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700" b="0" i="0" u="none" strike="noStrike" cap="none" normalizeH="0" baseline="0" dirty="0">
              <a:ln>
                <a:noFill/>
              </a:ln>
              <a:solidFill>
                <a:srgbClr val="CC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b="0" i="0" u="none" strike="noStrike" cap="none" normalizeH="0" baseline="0" dirty="0">
                <a:ln>
                  <a:noFill/>
                </a:ln>
                <a:solidFill>
                  <a:srgbClr val="CC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Vacances des poneys et de l’équipe</a:t>
            </a:r>
            <a:endParaRPr kumimoji="0" lang="fr-FR" altLang="fr-FR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030" name="Picture 6">
            <a:extLst>
              <a:ext uri="{FF2B5EF4-FFF2-40B4-BE49-F238E27FC236}">
                <a16:creationId xmlns:a16="http://schemas.microsoft.com/office/drawing/2014/main" id="{50916724-6094-8BC3-BD87-149302F606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007" y="3207026"/>
            <a:ext cx="2628462" cy="16769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65257198-323A-D178-A867-2167A666D9B9}"/>
              </a:ext>
            </a:extLst>
          </p:cNvPr>
          <p:cNvSpPr txBox="1"/>
          <p:nvPr/>
        </p:nvSpPr>
        <p:spPr>
          <a:xfrm>
            <a:off x="84083" y="5106161"/>
            <a:ext cx="3408632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0">
              <a:spcBef>
                <a:spcPts val="0"/>
              </a:spcBef>
              <a:spcAft>
                <a:spcPts val="0"/>
              </a:spcAft>
            </a:pPr>
            <a:r>
              <a:rPr lang="fr-FR" sz="2800" i="0" u="none" strike="noStrike" dirty="0">
                <a:solidFill>
                  <a:srgbClr val="274E13"/>
                </a:solidFill>
                <a:effectLst/>
                <a:latin typeface="Arial" panose="020B0604020202020204" pitchFamily="34" charset="0"/>
              </a:rPr>
              <a:t>Bonnes Vacances </a:t>
            </a:r>
            <a:endParaRPr lang="fr-FR" sz="2800" dirty="0">
              <a:effectLst/>
            </a:endParaRPr>
          </a:p>
          <a:p>
            <a:pPr algn="ctr" rtl="0">
              <a:spcBef>
                <a:spcPts val="0"/>
              </a:spcBef>
              <a:spcAft>
                <a:spcPts val="0"/>
              </a:spcAft>
            </a:pPr>
            <a:r>
              <a:rPr lang="fr-FR" sz="2800" i="0" u="none" strike="noStrike" dirty="0">
                <a:solidFill>
                  <a:srgbClr val="274E13"/>
                </a:solidFill>
                <a:effectLst/>
                <a:latin typeface="Arial" panose="020B0604020202020204" pitchFamily="34" charset="0"/>
              </a:rPr>
              <a:t>à tous</a:t>
            </a:r>
            <a:endParaRPr lang="fr-FR" sz="2800" dirty="0"/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CE1FADB0-9773-374C-BA94-7938E343B92A}"/>
              </a:ext>
            </a:extLst>
          </p:cNvPr>
          <p:cNvSpPr txBox="1"/>
          <p:nvPr/>
        </p:nvSpPr>
        <p:spPr>
          <a:xfrm>
            <a:off x="8614322" y="535723"/>
            <a:ext cx="3574399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0">
              <a:spcBef>
                <a:spcPts val="0"/>
              </a:spcBef>
              <a:spcAft>
                <a:spcPts val="0"/>
              </a:spcAft>
            </a:pPr>
            <a:r>
              <a:rPr lang="fr-FR" sz="2800" b="1" i="0" u="none" strike="noStrike" dirty="0">
                <a:solidFill>
                  <a:srgbClr val="274E13"/>
                </a:solidFill>
                <a:effectLst/>
                <a:latin typeface="Arial" panose="020B0604020202020204" pitchFamily="34" charset="0"/>
              </a:rPr>
              <a:t>Propriétaires et DP </a:t>
            </a:r>
          </a:p>
          <a:p>
            <a:pPr algn="ctr" rtl="0">
              <a:spcBef>
                <a:spcPts val="0"/>
              </a:spcBef>
              <a:spcAft>
                <a:spcPts val="0"/>
              </a:spcAft>
            </a:pPr>
            <a:r>
              <a:rPr lang="fr-FR" sz="2000" b="1" i="0" u="none" strike="noStrike" dirty="0">
                <a:solidFill>
                  <a:srgbClr val="274E13"/>
                </a:solidFill>
                <a:effectLst/>
                <a:latin typeface="Arial" panose="020B0604020202020204" pitchFamily="34" charset="0"/>
              </a:rPr>
              <a:t>Cours privés disponibles (Mathilde)</a:t>
            </a:r>
          </a:p>
          <a:p>
            <a:pPr algn="ctr" rtl="0">
              <a:spcBef>
                <a:spcPts val="0"/>
              </a:spcBef>
              <a:spcAft>
                <a:spcPts val="0"/>
              </a:spcAft>
            </a:pPr>
            <a:endParaRPr lang="fr-FR" sz="2800" dirty="0">
              <a:effectLst/>
            </a:endParaRPr>
          </a:p>
          <a:p>
            <a:pPr algn="ctr" rtl="0">
              <a:spcBef>
                <a:spcPts val="0"/>
              </a:spcBef>
              <a:spcAft>
                <a:spcPts val="0"/>
              </a:spcAft>
            </a:pPr>
            <a:r>
              <a:rPr lang="fr-FR" sz="2000" b="0" i="0" u="none" strike="noStrike" dirty="0">
                <a:solidFill>
                  <a:srgbClr val="274E13"/>
                </a:solidFill>
                <a:effectLst/>
                <a:latin typeface="Arial" panose="020B0604020202020204" pitchFamily="34" charset="0"/>
              </a:rPr>
              <a:t>27, 28 et 29 décembre 2023 </a:t>
            </a:r>
            <a:endParaRPr lang="fr-FR" sz="2000" dirty="0">
              <a:effectLst/>
            </a:endParaRPr>
          </a:p>
          <a:p>
            <a:pPr algn="ctr" rtl="0">
              <a:spcBef>
                <a:spcPts val="0"/>
              </a:spcBef>
              <a:spcAft>
                <a:spcPts val="0"/>
              </a:spcAft>
            </a:pPr>
            <a:r>
              <a:rPr lang="fr-FR" sz="2000" b="0" i="0" u="none" strike="noStrike" dirty="0">
                <a:solidFill>
                  <a:srgbClr val="274E13"/>
                </a:solidFill>
                <a:effectLst/>
                <a:latin typeface="Arial" panose="020B0604020202020204" pitchFamily="34" charset="0"/>
              </a:rPr>
              <a:t>4 et 5 janvier 2024</a:t>
            </a:r>
            <a:br>
              <a:rPr lang="fr-FR" sz="2400" b="0" i="0" u="none" strike="noStrike" dirty="0">
                <a:solidFill>
                  <a:srgbClr val="274E13"/>
                </a:solidFill>
                <a:effectLst/>
                <a:latin typeface="Arial" panose="020B0604020202020204" pitchFamily="34" charset="0"/>
              </a:rPr>
            </a:br>
            <a:endParaRPr lang="fr-FR" sz="2400" dirty="0">
              <a:effectLst/>
            </a:endParaRPr>
          </a:p>
          <a:p>
            <a:pPr algn="ctr" rtl="0">
              <a:spcBef>
                <a:spcPts val="0"/>
              </a:spcBef>
              <a:spcAft>
                <a:spcPts val="0"/>
              </a:spcAft>
            </a:pPr>
            <a:r>
              <a:rPr lang="fr-FR" sz="2000" b="1" i="0" u="sng" dirty="0">
                <a:solidFill>
                  <a:srgbClr val="274E13"/>
                </a:solidFill>
                <a:effectLst/>
                <a:latin typeface="Arial" panose="020B0604020202020204" pitchFamily="34" charset="0"/>
              </a:rPr>
              <a:t>Inscription au Bureau</a:t>
            </a:r>
            <a:endParaRPr lang="fr-FR" sz="2000" dirty="0">
              <a:effectLst/>
            </a:endParaRPr>
          </a:p>
        </p:txBody>
      </p:sp>
      <p:pic>
        <p:nvPicPr>
          <p:cNvPr id="1032" name="Picture 8">
            <a:extLst>
              <a:ext uri="{FF2B5EF4-FFF2-40B4-BE49-F238E27FC236}">
                <a16:creationId xmlns:a16="http://schemas.microsoft.com/office/drawing/2014/main" id="{56CD370A-7CA9-5EBD-D90B-0ABF15041A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21831" y="3430930"/>
            <a:ext cx="3212809" cy="9541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ZoneTexte 9">
            <a:extLst>
              <a:ext uri="{FF2B5EF4-FFF2-40B4-BE49-F238E27FC236}">
                <a16:creationId xmlns:a16="http://schemas.microsoft.com/office/drawing/2014/main" id="{6B38AEBB-3625-8DC8-455D-50CD5C64F056}"/>
              </a:ext>
            </a:extLst>
          </p:cNvPr>
          <p:cNvSpPr txBox="1"/>
          <p:nvPr/>
        </p:nvSpPr>
        <p:spPr>
          <a:xfrm>
            <a:off x="8607463" y="4799645"/>
            <a:ext cx="3500454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0">
              <a:spcBef>
                <a:spcPts val="0"/>
              </a:spcBef>
              <a:spcAft>
                <a:spcPts val="0"/>
              </a:spcAft>
            </a:pPr>
            <a:r>
              <a:rPr lang="fr-FR" sz="3000" i="0" u="none" strike="noStrike" dirty="0">
                <a:solidFill>
                  <a:srgbClr val="CC0000"/>
                </a:solidFill>
                <a:effectLst/>
                <a:latin typeface="Arial" panose="020B0604020202020204" pitchFamily="34" charset="0"/>
              </a:rPr>
              <a:t>Reprise des cours</a:t>
            </a:r>
            <a:endParaRPr lang="fr-FR" sz="3000" dirty="0">
              <a:effectLst/>
            </a:endParaRPr>
          </a:p>
          <a:p>
            <a:pPr algn="ctr" rtl="0">
              <a:spcBef>
                <a:spcPts val="0"/>
              </a:spcBef>
              <a:spcAft>
                <a:spcPts val="0"/>
              </a:spcAft>
            </a:pPr>
            <a:r>
              <a:rPr lang="fr-FR" sz="3000" i="0" u="none" strike="noStrike" dirty="0">
                <a:solidFill>
                  <a:srgbClr val="CC0000"/>
                </a:solidFill>
                <a:effectLst/>
                <a:latin typeface="Arial" panose="020B0604020202020204" pitchFamily="34" charset="0"/>
              </a:rPr>
              <a:t>08 janvier 2024</a:t>
            </a:r>
            <a:endParaRPr lang="fr-FR" sz="3000" dirty="0">
              <a:effectLst/>
            </a:endParaRPr>
          </a:p>
          <a:p>
            <a:pPr algn="ctr" rtl="0">
              <a:spcBef>
                <a:spcPts val="0"/>
              </a:spcBef>
              <a:spcAft>
                <a:spcPts val="0"/>
              </a:spcAft>
            </a:pPr>
            <a:br>
              <a:rPr lang="fr-FR" dirty="0"/>
            </a:br>
            <a:r>
              <a:rPr lang="fr-FR" b="0" i="1" u="none" strike="noStrike" dirty="0">
                <a:solidFill>
                  <a:srgbClr val="CC0000"/>
                </a:solidFill>
                <a:effectLst/>
                <a:latin typeface="Arial" panose="020B0604020202020204" pitchFamily="34" charset="0"/>
              </a:rPr>
              <a:t>Passez de belles fêtes !</a:t>
            </a:r>
            <a:endParaRPr lang="fr-FR" i="1" dirty="0">
              <a:effectLst/>
            </a:endParaRP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0C140DC8-8513-16B5-AD0D-04CDF6D4D3D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505389" y="1286133"/>
            <a:ext cx="5082541" cy="38119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629622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</TotalTime>
  <Words>64</Words>
  <Application>Microsoft Macintosh PowerPoint</Application>
  <PresentationFormat>Grand écran</PresentationFormat>
  <Paragraphs>18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marl_david@yahoo.fr</dc:creator>
  <cp:lastModifiedBy>marl_david@yahoo.fr</cp:lastModifiedBy>
  <cp:revision>7</cp:revision>
  <cp:lastPrinted>2023-11-28T18:32:07Z</cp:lastPrinted>
  <dcterms:created xsi:type="dcterms:W3CDTF">2023-11-24T08:29:46Z</dcterms:created>
  <dcterms:modified xsi:type="dcterms:W3CDTF">2023-12-01T16:51:23Z</dcterms:modified>
</cp:coreProperties>
</file>